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ource Sans Pro" panose="020B0503030403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1+2rf0AUAzTetUbrnsnOAPwk2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2" name="Google Shape;119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6" name="Google Shape;1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2" name="Google Shape;1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7" name="Google Shape;1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0" name="Google Shape;11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735702" y="503497"/>
            <a:ext cx="4223000" cy="384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735702" y="4441463"/>
            <a:ext cx="4223000" cy="178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/>
          <p:nvPr/>
        </p:nvSpPr>
        <p:spPr>
          <a:xfrm>
            <a:off x="10458925" y="819560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Google Shape;19;p14"/>
          <p:cNvSpPr/>
          <p:nvPr/>
        </p:nvSpPr>
        <p:spPr>
          <a:xfrm>
            <a:off x="10458925" y="819560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Google Shape;20;p14"/>
          <p:cNvSpPr>
            <a:spLocks noGrp="1"/>
          </p:cNvSpPr>
          <p:nvPr>
            <p:ph type="pic" idx="2"/>
          </p:nvPr>
        </p:nvSpPr>
        <p:spPr>
          <a:xfrm>
            <a:off x="5467894" y="587120"/>
            <a:ext cx="5290998" cy="529099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" name="Google Shape;21;p14"/>
          <p:cNvGrpSpPr/>
          <p:nvPr/>
        </p:nvGrpSpPr>
        <p:grpSpPr>
          <a:xfrm>
            <a:off x="4958702" y="964250"/>
            <a:ext cx="1598829" cy="531293"/>
            <a:chOff x="2504802" y="1755501"/>
            <a:chExt cx="1598829" cy="531293"/>
          </a:xfrm>
        </p:grpSpPr>
        <p:sp>
          <p:nvSpPr>
            <p:cNvPr id="22" name="Google Shape;22;p14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" name="Google Shape;23;p14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4" name="Google Shape;24;p14"/>
          <p:cNvGrpSpPr/>
          <p:nvPr/>
        </p:nvGrpSpPr>
        <p:grpSpPr>
          <a:xfrm>
            <a:off x="9594816" y="4332008"/>
            <a:ext cx="1861481" cy="1861499"/>
            <a:chOff x="5734037" y="3067039"/>
            <a:chExt cx="724483" cy="724489"/>
          </a:xfrm>
        </p:grpSpPr>
        <p:sp>
          <p:nvSpPr>
            <p:cNvPr id="25" name="Google Shape;25;p14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6" name="Google Shape;26;p14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7" name="Google Shape;27;p14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8" name="Google Shape;28;p14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9" name="Google Shape;29;p14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" name="Google Shape;30;p14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" name="Google Shape;31;p14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" name="Google Shape;32;p14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" name="Google Shape;33;p14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14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" name="Google Shape;35;p14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" name="Google Shape;36;p14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" name="Google Shape;37;p14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" name="Google Shape;38;p14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" name="Google Shape;39;p14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" name="Google Shape;40;p14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" name="Google Shape;41;p14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" name="Google Shape;42;p14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" name="Google Shape;46;p14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" name="Google Shape;47;p14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" name="Google Shape;48;p14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" name="Google Shape;49;p14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" name="Google Shape;50;p14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" name="Google Shape;51;p14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" name="Google Shape;52;p14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" name="Google Shape;53;p14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" name="Google Shape;54;p14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" name="Google Shape;55;p14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3"/>
          <p:cNvGrpSpPr/>
          <p:nvPr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668" name="Google Shape;668;p23"/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70" name="Google Shape;670;p23"/>
          <p:cNvGrpSpPr/>
          <p:nvPr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671" name="Google Shape;671;p23"/>
            <p:cNvSpPr/>
            <p:nvPr/>
          </p:nvSpPr>
          <p:spPr>
            <a:xfrm>
              <a:off x="79900" y="122321"/>
              <a:ext cx="2232251" cy="2361890"/>
            </a:xfrm>
            <a:custGeom>
              <a:avLst/>
              <a:gdLst/>
              <a:ahLst/>
              <a:cxnLst/>
              <a:rect l="l" t="t" r="r" b="b"/>
              <a:pathLst>
                <a:path w="3871489" h="4096327" extrusionOk="0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79900" y="122321"/>
              <a:ext cx="2232251" cy="2361890"/>
            </a:xfrm>
            <a:custGeom>
              <a:avLst/>
              <a:gdLst/>
              <a:ahLst/>
              <a:cxnLst/>
              <a:rect l="l" t="t" r="r" b="b"/>
              <a:pathLst>
                <a:path w="3871489" h="4096327" extrusionOk="0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73" name="Google Shape;673;p23"/>
          <p:cNvSpPr txBox="1"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3"/>
          <p:cNvSpPr txBox="1">
            <a:spLocks noGrp="1"/>
          </p:cNvSpPr>
          <p:nvPr>
            <p:ph type="body" idx="1"/>
          </p:nvPr>
        </p:nvSpPr>
        <p:spPr>
          <a:xfrm>
            <a:off x="1691325" y="1765954"/>
            <a:ext cx="4307160" cy="51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" name="Google Shape;675;p23"/>
          <p:cNvSpPr txBox="1">
            <a:spLocks noGrp="1"/>
          </p:cNvSpPr>
          <p:nvPr>
            <p:ph type="body" idx="2"/>
          </p:nvPr>
        </p:nvSpPr>
        <p:spPr>
          <a:xfrm>
            <a:off x="1691325" y="2417734"/>
            <a:ext cx="4307160" cy="32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6" name="Google Shape;676;p23"/>
          <p:cNvSpPr txBox="1">
            <a:spLocks noGrp="1"/>
          </p:cNvSpPr>
          <p:nvPr>
            <p:ph type="body" idx="3"/>
          </p:nvPr>
        </p:nvSpPr>
        <p:spPr>
          <a:xfrm>
            <a:off x="6317484" y="1765954"/>
            <a:ext cx="4307160" cy="51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7" name="Google Shape;677;p23"/>
          <p:cNvSpPr txBox="1">
            <a:spLocks noGrp="1"/>
          </p:cNvSpPr>
          <p:nvPr>
            <p:ph type="body" idx="4"/>
          </p:nvPr>
        </p:nvSpPr>
        <p:spPr>
          <a:xfrm>
            <a:off x="6317484" y="2417734"/>
            <a:ext cx="4307160" cy="32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8" name="Google Shape;67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1" name="Google Shape;681;p23"/>
          <p:cNvGrpSpPr/>
          <p:nvPr/>
        </p:nvGrpSpPr>
        <p:grpSpPr>
          <a:xfrm>
            <a:off x="10056904" y="5782880"/>
            <a:ext cx="1054465" cy="469689"/>
            <a:chOff x="10056904" y="5720734"/>
            <a:chExt cx="1054465" cy="469689"/>
          </a:xfrm>
        </p:grpSpPr>
        <p:grpSp>
          <p:nvGrpSpPr>
            <p:cNvPr id="682" name="Google Shape;682;p23"/>
            <p:cNvGrpSpPr/>
            <p:nvPr/>
          </p:nvGrpSpPr>
          <p:grpSpPr>
            <a:xfrm>
              <a:off x="10056904" y="5720734"/>
              <a:ext cx="1054465" cy="469689"/>
              <a:chOff x="9841624" y="4115729"/>
              <a:chExt cx="602169" cy="268223"/>
            </a:xfrm>
          </p:grpSpPr>
          <p:sp>
            <p:nvSpPr>
              <p:cNvPr id="683" name="Google Shape;683;p23"/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grpSp>
          <p:nvGrpSpPr>
            <p:cNvPr id="688" name="Google Shape;688;p23"/>
            <p:cNvGrpSpPr/>
            <p:nvPr/>
          </p:nvGrpSpPr>
          <p:grpSpPr>
            <a:xfrm>
              <a:off x="10056904" y="5720734"/>
              <a:ext cx="1054465" cy="469689"/>
              <a:chOff x="9841624" y="4115729"/>
              <a:chExt cx="602169" cy="268223"/>
            </a:xfrm>
          </p:grpSpPr>
          <p:sp>
            <p:nvSpPr>
              <p:cNvPr id="689" name="Google Shape;689;p23"/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24"/>
          <p:cNvGrpSpPr/>
          <p:nvPr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696" name="Google Shape;696;p24"/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98" name="Google Shape;698;p24"/>
          <p:cNvGrpSpPr/>
          <p:nvPr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699" name="Google Shape;699;p24"/>
            <p:cNvSpPr/>
            <p:nvPr/>
          </p:nvSpPr>
          <p:spPr>
            <a:xfrm>
              <a:off x="79900" y="122321"/>
              <a:ext cx="2232251" cy="2361890"/>
            </a:xfrm>
            <a:custGeom>
              <a:avLst/>
              <a:gdLst/>
              <a:ahLst/>
              <a:cxnLst/>
              <a:rect l="l" t="t" r="r" b="b"/>
              <a:pathLst>
                <a:path w="3871489" h="4096327" extrusionOk="0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79900" y="122321"/>
              <a:ext cx="2232251" cy="2361890"/>
            </a:xfrm>
            <a:custGeom>
              <a:avLst/>
              <a:gdLst/>
              <a:ahLst/>
              <a:cxnLst/>
              <a:rect l="l" t="t" r="r" b="b"/>
              <a:pathLst>
                <a:path w="3871489" h="4096327" extrusionOk="0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01" name="Google Shape;701;p24"/>
          <p:cNvSpPr txBox="1"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24"/>
          <p:cNvSpPr txBox="1">
            <a:spLocks noGrp="1"/>
          </p:cNvSpPr>
          <p:nvPr>
            <p:ph type="body" idx="1"/>
          </p:nvPr>
        </p:nvSpPr>
        <p:spPr>
          <a:xfrm>
            <a:off x="470103" y="1758956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3" name="Google Shape;703;p24"/>
          <p:cNvSpPr txBox="1">
            <a:spLocks noGrp="1"/>
          </p:cNvSpPr>
          <p:nvPr>
            <p:ph type="body" idx="2"/>
          </p:nvPr>
        </p:nvSpPr>
        <p:spPr>
          <a:xfrm>
            <a:off x="470103" y="2410736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4" name="Google Shape;704;p24"/>
          <p:cNvSpPr txBox="1">
            <a:spLocks noGrp="1"/>
          </p:cNvSpPr>
          <p:nvPr>
            <p:ph type="body" idx="3"/>
          </p:nvPr>
        </p:nvSpPr>
        <p:spPr>
          <a:xfrm>
            <a:off x="4322520" y="1758956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" name="Google Shape;705;p24"/>
          <p:cNvSpPr txBox="1">
            <a:spLocks noGrp="1"/>
          </p:cNvSpPr>
          <p:nvPr>
            <p:ph type="body" idx="4"/>
          </p:nvPr>
        </p:nvSpPr>
        <p:spPr>
          <a:xfrm>
            <a:off x="4322520" y="2410736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6" name="Google Shape;706;p24"/>
          <p:cNvSpPr txBox="1">
            <a:spLocks noGrp="1"/>
          </p:cNvSpPr>
          <p:nvPr>
            <p:ph type="body" idx="5"/>
          </p:nvPr>
        </p:nvSpPr>
        <p:spPr>
          <a:xfrm>
            <a:off x="8174937" y="1758956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7" name="Google Shape;707;p24"/>
          <p:cNvSpPr txBox="1">
            <a:spLocks noGrp="1"/>
          </p:cNvSpPr>
          <p:nvPr>
            <p:ph type="body" idx="6"/>
          </p:nvPr>
        </p:nvSpPr>
        <p:spPr>
          <a:xfrm>
            <a:off x="8174937" y="2410736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" name="Google Shape;70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1" name="Google Shape;711;p24"/>
          <p:cNvGrpSpPr/>
          <p:nvPr/>
        </p:nvGrpSpPr>
        <p:grpSpPr>
          <a:xfrm>
            <a:off x="10056904" y="5782880"/>
            <a:ext cx="1054465" cy="469689"/>
            <a:chOff x="10056904" y="5720734"/>
            <a:chExt cx="1054465" cy="469689"/>
          </a:xfrm>
        </p:grpSpPr>
        <p:grpSp>
          <p:nvGrpSpPr>
            <p:cNvPr id="712" name="Google Shape;712;p24"/>
            <p:cNvGrpSpPr/>
            <p:nvPr/>
          </p:nvGrpSpPr>
          <p:grpSpPr>
            <a:xfrm>
              <a:off x="10056904" y="5720734"/>
              <a:ext cx="1054465" cy="469689"/>
              <a:chOff x="9841624" y="4115729"/>
              <a:chExt cx="602169" cy="268223"/>
            </a:xfrm>
          </p:grpSpPr>
          <p:sp>
            <p:nvSpPr>
              <p:cNvPr id="713" name="Google Shape;713;p24"/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14" name="Google Shape;714;p24"/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16" name="Google Shape;716;p24"/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17" name="Google Shape;717;p24"/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grpSp>
          <p:nvGrpSpPr>
            <p:cNvPr id="718" name="Google Shape;718;p24"/>
            <p:cNvGrpSpPr/>
            <p:nvPr/>
          </p:nvGrpSpPr>
          <p:grpSpPr>
            <a:xfrm>
              <a:off x="10056904" y="5720734"/>
              <a:ext cx="1054465" cy="469689"/>
              <a:chOff x="9841624" y="4115729"/>
              <a:chExt cx="602169" cy="268223"/>
            </a:xfrm>
          </p:grpSpPr>
          <p:sp>
            <p:nvSpPr>
              <p:cNvPr id="719" name="Google Shape;719;p24"/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/>
                <a:ahLst/>
                <a:cxnLst/>
                <a:rect l="l" t="t" r="r" b="b"/>
                <a:pathLst>
                  <a:path w="202882" h="268223" extrusionOk="0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25"/>
          <p:cNvGrpSpPr/>
          <p:nvPr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726" name="Google Shape;726;p25" descr="Tag=AccentColor&#10;Flavor=Light&#10;Target=Fill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7" name="Google Shape;727;p25" descr="Tag=AccentColor&#10;Flavor=Light&#10;Target=Fill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28" name="Google Shape;728;p25"/>
          <p:cNvSpPr/>
          <p:nvPr/>
        </p:nvSpPr>
        <p:spPr>
          <a:xfrm>
            <a:off x="464967" y="460296"/>
            <a:ext cx="4860256" cy="569616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9" name="Google Shape;729;p25"/>
          <p:cNvSpPr txBox="1">
            <a:spLocks noGrp="1"/>
          </p:cNvSpPr>
          <p:nvPr>
            <p:ph type="ctrTitle"/>
          </p:nvPr>
        </p:nvSpPr>
        <p:spPr>
          <a:xfrm>
            <a:off x="677119" y="810623"/>
            <a:ext cx="4429556" cy="3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25"/>
          <p:cNvSpPr txBox="1">
            <a:spLocks noGrp="1"/>
          </p:cNvSpPr>
          <p:nvPr>
            <p:ph type="subTitle" idx="1"/>
          </p:nvPr>
        </p:nvSpPr>
        <p:spPr>
          <a:xfrm>
            <a:off x="677119" y="4276532"/>
            <a:ext cx="4429556" cy="15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1" name="Google Shape;73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4" name="Google Shape;734;p25"/>
          <p:cNvSpPr>
            <a:spLocks noGrp="1"/>
          </p:cNvSpPr>
          <p:nvPr>
            <p:ph type="pic" idx="2"/>
          </p:nvPr>
        </p:nvSpPr>
        <p:spPr>
          <a:xfrm>
            <a:off x="6359307" y="470931"/>
            <a:ext cx="4833901" cy="569616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35" name="Google Shape;735;p25"/>
          <p:cNvGrpSpPr/>
          <p:nvPr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736" name="Google Shape;736;p25"/>
            <p:cNvSpPr/>
            <p:nvPr/>
          </p:nvSpPr>
          <p:spPr>
            <a:xfrm>
              <a:off x="10762917" y="937735"/>
              <a:ext cx="891066" cy="891066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10762917" y="937735"/>
              <a:ext cx="891066" cy="891066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38" name="Google Shape;738;p25"/>
          <p:cNvGrpSpPr/>
          <p:nvPr/>
        </p:nvGrpSpPr>
        <p:grpSpPr>
          <a:xfrm>
            <a:off x="5858293" y="2360859"/>
            <a:ext cx="1054465" cy="469689"/>
            <a:chOff x="9841624" y="4115729"/>
            <a:chExt cx="602169" cy="268223"/>
          </a:xfrm>
        </p:grpSpPr>
        <p:sp>
          <p:nvSpPr>
            <p:cNvPr id="739" name="Google Shape;739;p2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44" name="Google Shape;744;p25"/>
          <p:cNvGrpSpPr/>
          <p:nvPr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745" name="Google Shape;745;p25"/>
            <p:cNvSpPr/>
            <p:nvPr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26"/>
          <p:cNvGrpSpPr/>
          <p:nvPr/>
        </p:nvGrpSpPr>
        <p:grpSpPr>
          <a:xfrm>
            <a:off x="5150984" y="5322067"/>
            <a:ext cx="1054465" cy="469689"/>
            <a:chOff x="9841624" y="4115729"/>
            <a:chExt cx="602169" cy="268223"/>
          </a:xfrm>
        </p:grpSpPr>
        <p:sp>
          <p:nvSpPr>
            <p:cNvPr id="749" name="Google Shape;749;p2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54" name="Google Shape;754;p26"/>
          <p:cNvSpPr txBox="1">
            <a:spLocks noGrp="1"/>
          </p:cNvSpPr>
          <p:nvPr>
            <p:ph type="title"/>
          </p:nvPr>
        </p:nvSpPr>
        <p:spPr>
          <a:xfrm>
            <a:off x="6562063" y="401247"/>
            <a:ext cx="4617803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26"/>
          <p:cNvSpPr>
            <a:spLocks noGrp="1"/>
          </p:cNvSpPr>
          <p:nvPr>
            <p:ph type="pic" idx="2"/>
          </p:nvPr>
        </p:nvSpPr>
        <p:spPr>
          <a:xfrm>
            <a:off x="477542" y="269355"/>
            <a:ext cx="3296556" cy="3296556"/>
          </a:xfrm>
          <a:prstGeom prst="rect">
            <a:avLst/>
          </a:prstGeom>
          <a:noFill/>
          <a:ln>
            <a:noFill/>
          </a:ln>
        </p:spPr>
      </p:sp>
      <p:sp>
        <p:nvSpPr>
          <p:cNvPr id="756" name="Google Shape;756;p26"/>
          <p:cNvSpPr>
            <a:spLocks noGrp="1"/>
          </p:cNvSpPr>
          <p:nvPr>
            <p:ph type="pic" idx="3"/>
          </p:nvPr>
        </p:nvSpPr>
        <p:spPr>
          <a:xfrm>
            <a:off x="3820701" y="1675969"/>
            <a:ext cx="2167719" cy="2167719"/>
          </a:xfrm>
          <a:prstGeom prst="rect">
            <a:avLst/>
          </a:prstGeom>
          <a:noFill/>
          <a:ln>
            <a:noFill/>
          </a:ln>
        </p:spPr>
      </p:sp>
      <p:sp>
        <p:nvSpPr>
          <p:cNvPr id="757" name="Google Shape;757;p26"/>
          <p:cNvSpPr>
            <a:spLocks noGrp="1"/>
          </p:cNvSpPr>
          <p:nvPr>
            <p:ph type="pic" idx="4"/>
          </p:nvPr>
        </p:nvSpPr>
        <p:spPr>
          <a:xfrm>
            <a:off x="1828492" y="3481328"/>
            <a:ext cx="2965878" cy="296587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58" name="Google Shape;758;p26"/>
          <p:cNvGrpSpPr/>
          <p:nvPr/>
        </p:nvGrpSpPr>
        <p:grpSpPr>
          <a:xfrm>
            <a:off x="0" y="377893"/>
            <a:ext cx="1861854" cy="717514"/>
            <a:chOff x="0" y="377893"/>
            <a:chExt cx="1861854" cy="717514"/>
          </a:xfrm>
        </p:grpSpPr>
        <p:sp>
          <p:nvSpPr>
            <p:cNvPr id="759" name="Google Shape;759;p26" descr="Tag=AccentColor&#10;Flavor=Light&#10;Target=Fill"/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60" name="Google Shape;760;p26" descr="Tag=AccentColor&#10;Flavor=Light&#10;Target=Fill"/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61" name="Google Shape;761;p26"/>
          <p:cNvSpPr txBox="1">
            <a:spLocks noGrp="1"/>
          </p:cNvSpPr>
          <p:nvPr>
            <p:ph type="body" idx="1"/>
          </p:nvPr>
        </p:nvSpPr>
        <p:spPr>
          <a:xfrm>
            <a:off x="6562065" y="1820369"/>
            <a:ext cx="4590487" cy="397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2" name="Google Shape;7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1549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65" name="Google Shape;765;p26"/>
          <p:cNvGrpSpPr/>
          <p:nvPr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766" name="Google Shape;766;p26"/>
            <p:cNvGrpSpPr/>
            <p:nvPr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</p:grpSpPr>
          <p:sp>
            <p:nvSpPr>
              <p:cNvPr id="767" name="Google Shape;767;p26" descr="Tag=AccentColor&#10;Flavor=Light&#10;Target=Fill"/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/>
                <a:ahLst/>
                <a:cxnLst/>
                <a:rect l="l" t="t" r="r" b="b"/>
                <a:pathLst>
                  <a:path w="807148" h="807148" extrusionOk="0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8" name="Google Shape;768;p26" descr="Tag=AccentColor&#10;Flavor=Light&#10;Target=Fill"/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/>
                <a:ahLst/>
                <a:cxnLst/>
                <a:rect l="l" t="t" r="r" b="b"/>
                <a:pathLst>
                  <a:path w="807148" h="807148" extrusionOk="0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grpSp>
          <p:nvGrpSpPr>
            <p:cNvPr id="769" name="Google Shape;769;p26"/>
            <p:cNvGrpSpPr/>
            <p:nvPr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</p:grpSpPr>
          <p:sp>
            <p:nvSpPr>
              <p:cNvPr id="770" name="Google Shape;770;p26" descr="Tag=AccentColor&#10;Flavor=Light&#10;Target=Fill"/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/>
                <a:ahLst/>
                <a:cxnLst/>
                <a:rect l="l" t="t" r="r" b="b"/>
                <a:pathLst>
                  <a:path w="807148" h="807148" extrusionOk="0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1" name="Google Shape;771;p26" descr="Tag=AccentColor&#10;Flavor=Light&#10;Target=Fill"/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/>
                <a:ahLst/>
                <a:cxnLst/>
                <a:rect l="l" t="t" r="r" b="b"/>
                <a:pathLst>
                  <a:path w="807148" h="807148" extrusionOk="0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 txBox="1"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1"/>
          </p:nvPr>
        </p:nvSpPr>
        <p:spPr>
          <a:xfrm>
            <a:off x="946520" y="1747592"/>
            <a:ext cx="521717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97" name="Google Shape;197;p15"/>
          <p:cNvGrpSpPr/>
          <p:nvPr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198" name="Google Shape;198;p15"/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00" name="Google Shape;200;p15"/>
          <p:cNvGrpSpPr/>
          <p:nvPr/>
        </p:nvGrpSpPr>
        <p:grpSpPr>
          <a:xfrm>
            <a:off x="8340966" y="406894"/>
            <a:ext cx="1598829" cy="531293"/>
            <a:chOff x="6491531" y="1420258"/>
            <a:chExt cx="1598829" cy="531293"/>
          </a:xfrm>
        </p:grpSpPr>
        <p:grpSp>
          <p:nvGrpSpPr>
            <p:cNvPr id="201" name="Google Shape;201;p15"/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</p:grpSpPr>
          <p:sp>
            <p:nvSpPr>
              <p:cNvPr id="202" name="Google Shape;202;p15"/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/>
                <a:ahLst/>
                <a:cxnLst/>
                <a:rect l="l" t="t" r="r" b="b"/>
                <a:pathLst>
                  <a:path w="1598614" h="172939" extrusionOk="0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/>
                <a:ahLst/>
                <a:cxnLst/>
                <a:rect l="l" t="t" r="r" b="b"/>
                <a:pathLst>
                  <a:path w="1598829" h="172724" extrusionOk="0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grpSp>
          <p:nvGrpSpPr>
            <p:cNvPr id="204" name="Google Shape;204;p15"/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</p:grpSpPr>
          <p:sp>
            <p:nvSpPr>
              <p:cNvPr id="205" name="Google Shape;205;p15"/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/>
                <a:ahLst/>
                <a:cxnLst/>
                <a:rect l="l" t="t" r="r" b="b"/>
                <a:pathLst>
                  <a:path w="1598614" h="172939" extrusionOk="0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/>
                <a:ahLst/>
                <a:cxnLst/>
                <a:rect l="l" t="t" r="r" b="b"/>
                <a:pathLst>
                  <a:path w="1598829" h="172724" extrusionOk="0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sp>
        <p:nvSpPr>
          <p:cNvPr id="207" name="Google Shape;207;p15"/>
          <p:cNvSpPr>
            <a:spLocks noGrp="1"/>
          </p:cNvSpPr>
          <p:nvPr>
            <p:ph type="pic" idx="2"/>
          </p:nvPr>
        </p:nvSpPr>
        <p:spPr>
          <a:xfrm>
            <a:off x="7253022" y="1820335"/>
            <a:ext cx="3555042" cy="3217332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body" idx="1"/>
          </p:nvPr>
        </p:nvSpPr>
        <p:spPr>
          <a:xfrm>
            <a:off x="838201" y="2167932"/>
            <a:ext cx="5257799" cy="388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4" name="Google Shape;214;p16"/>
          <p:cNvGrpSpPr/>
          <p:nvPr/>
        </p:nvGrpSpPr>
        <p:grpSpPr>
          <a:xfrm rot="10800000" flipH="1">
            <a:off x="2" y="6191250"/>
            <a:ext cx="630153" cy="666750"/>
            <a:chOff x="1" y="2"/>
            <a:chExt cx="2232251" cy="2361890"/>
          </a:xfrm>
        </p:grpSpPr>
        <p:sp>
          <p:nvSpPr>
            <p:cNvPr id="215" name="Google Shape;215;p16"/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/>
              <a:ahLst/>
              <a:cxnLst/>
              <a:rect l="l" t="t" r="r" b="b"/>
              <a:pathLst>
                <a:path w="3871489" h="4096327" extrusionOk="0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/>
              <a:ahLst/>
              <a:cxnLst/>
              <a:rect l="l" t="t" r="r" b="b"/>
              <a:pathLst>
                <a:path w="3871489" h="4096327" extrusionOk="0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17" name="Google Shape;217;p16"/>
          <p:cNvGrpSpPr/>
          <p:nvPr/>
        </p:nvGrpSpPr>
        <p:grpSpPr>
          <a:xfrm rot="-5400000">
            <a:off x="8835619" y="58817"/>
            <a:ext cx="3432581" cy="3293393"/>
            <a:chOff x="8759419" y="3564607"/>
            <a:chExt cx="3432581" cy="3293393"/>
          </a:xfrm>
        </p:grpSpPr>
        <p:sp>
          <p:nvSpPr>
            <p:cNvPr id="218" name="Google Shape;218;p16"/>
            <p:cNvSpPr/>
            <p:nvPr/>
          </p:nvSpPr>
          <p:spPr>
            <a:xfrm>
              <a:off x="8759419" y="3564607"/>
              <a:ext cx="3432581" cy="3293393"/>
            </a:xfrm>
            <a:custGeom>
              <a:avLst/>
              <a:gdLst/>
              <a:ahLst/>
              <a:cxnLst/>
              <a:rect l="l" t="t" r="r" b="b"/>
              <a:pathLst>
                <a:path w="3432581" h="3293393" extrusionOk="0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8759419" y="3564607"/>
              <a:ext cx="3432581" cy="3293393"/>
            </a:xfrm>
            <a:custGeom>
              <a:avLst/>
              <a:gdLst/>
              <a:ahLst/>
              <a:cxnLst/>
              <a:rect l="l" t="t" r="r" b="b"/>
              <a:pathLst>
                <a:path w="3432581" h="3293393" extrusionOk="0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20" name="Google Shape;220;p16"/>
          <p:cNvSpPr>
            <a:spLocks noGrp="1"/>
          </p:cNvSpPr>
          <p:nvPr>
            <p:ph type="pic" idx="2"/>
          </p:nvPr>
        </p:nvSpPr>
        <p:spPr>
          <a:xfrm>
            <a:off x="6924145" y="732391"/>
            <a:ext cx="4463594" cy="2590987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16"/>
          <p:cNvSpPr>
            <a:spLocks noGrp="1"/>
          </p:cNvSpPr>
          <p:nvPr>
            <p:ph type="pic" idx="3"/>
          </p:nvPr>
        </p:nvSpPr>
        <p:spPr>
          <a:xfrm>
            <a:off x="6924145" y="3459904"/>
            <a:ext cx="4463594" cy="2590987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spcBef>
                <a:spcPts val="0"/>
              </a:spcBef>
              <a:buNone/>
              <a:defRPr sz="1200" b="1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5" name="Google Shape;225;p16"/>
          <p:cNvGrpSpPr/>
          <p:nvPr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226" name="Google Shape;226;p16"/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28" name="Google Shape;228;p16"/>
          <p:cNvGrpSpPr/>
          <p:nvPr/>
        </p:nvGrpSpPr>
        <p:grpSpPr>
          <a:xfrm>
            <a:off x="9906949" y="5729028"/>
            <a:ext cx="1054465" cy="469689"/>
            <a:chOff x="9841624" y="4115729"/>
            <a:chExt cx="602169" cy="268223"/>
          </a:xfrm>
        </p:grpSpPr>
        <p:sp>
          <p:nvSpPr>
            <p:cNvPr id="229" name="Google Shape;229;p1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/>
          <p:nvPr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17"/>
          <p:cNvSpPr txBox="1">
            <a:spLocks noGrp="1"/>
          </p:cNvSpPr>
          <p:nvPr>
            <p:ph type="ctrTitle"/>
          </p:nvPr>
        </p:nvSpPr>
        <p:spPr>
          <a:xfrm>
            <a:off x="2545517" y="2193085"/>
            <a:ext cx="3624471" cy="2577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10605044" y="541947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10605044" y="541947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42" name="Google Shape;242;p17"/>
          <p:cNvGrpSpPr/>
          <p:nvPr/>
        </p:nvGrpSpPr>
        <p:grpSpPr>
          <a:xfrm>
            <a:off x="0" y="1065353"/>
            <a:ext cx="1861854" cy="717514"/>
            <a:chOff x="0" y="1065353"/>
            <a:chExt cx="1861854" cy="717514"/>
          </a:xfrm>
        </p:grpSpPr>
        <p:sp>
          <p:nvSpPr>
            <p:cNvPr id="243" name="Google Shape;243;p17"/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44" name="Google Shape;244;p17" descr="Tag=AccentColor&#10;Flavor=Light&#10;Target=Fill"/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45" name="Google Shape;245;p17"/>
          <p:cNvGrpSpPr/>
          <p:nvPr/>
        </p:nvGrpSpPr>
        <p:grpSpPr>
          <a:xfrm>
            <a:off x="0" y="1065353"/>
            <a:ext cx="1861854" cy="717514"/>
            <a:chOff x="0" y="1065353"/>
            <a:chExt cx="1861854" cy="717514"/>
          </a:xfrm>
        </p:grpSpPr>
        <p:sp>
          <p:nvSpPr>
            <p:cNvPr id="246" name="Google Shape;246;p17"/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47" name="Google Shape;247;p17" descr="Tag=AccentColor&#10;Flavor=Light&#10;Target=Fill"/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48" name="Google Shape;248;p17"/>
          <p:cNvGrpSpPr/>
          <p:nvPr/>
        </p:nvGrpSpPr>
        <p:grpSpPr>
          <a:xfrm>
            <a:off x="9488307" y="5002180"/>
            <a:ext cx="1054465" cy="469689"/>
            <a:chOff x="9841624" y="4115729"/>
            <a:chExt cx="602169" cy="268223"/>
          </a:xfrm>
        </p:grpSpPr>
        <p:sp>
          <p:nvSpPr>
            <p:cNvPr id="249" name="Google Shape;249;p1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54" name="Google Shape;254;p17"/>
          <p:cNvGrpSpPr/>
          <p:nvPr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255" name="Google Shape;255;p17"/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57" name="Google Shape;257;p17"/>
          <p:cNvSpPr>
            <a:spLocks noGrp="1"/>
          </p:cNvSpPr>
          <p:nvPr>
            <p:ph type="pic" idx="2"/>
          </p:nvPr>
        </p:nvSpPr>
        <p:spPr>
          <a:xfrm>
            <a:off x="6536411" y="254456"/>
            <a:ext cx="4203526" cy="420352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0" name="Google Shape;260;p18"/>
          <p:cNvGrpSpPr/>
          <p:nvPr/>
        </p:nvGrpSpPr>
        <p:grpSpPr>
          <a:xfrm>
            <a:off x="0" y="136525"/>
            <a:ext cx="1291641" cy="429214"/>
            <a:chOff x="2504802" y="1755501"/>
            <a:chExt cx="1598829" cy="531293"/>
          </a:xfrm>
        </p:grpSpPr>
        <p:sp>
          <p:nvSpPr>
            <p:cNvPr id="261" name="Google Shape;261;p18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63" name="Google Shape;263;p18"/>
          <p:cNvGrpSpPr/>
          <p:nvPr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64" name="Google Shape;264;p18"/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66" name="Google Shape;26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19"/>
          <p:cNvGrpSpPr/>
          <p:nvPr/>
        </p:nvGrpSpPr>
        <p:grpSpPr>
          <a:xfrm>
            <a:off x="0" y="136525"/>
            <a:ext cx="1291641" cy="429214"/>
            <a:chOff x="2504802" y="1755501"/>
            <a:chExt cx="1598829" cy="531293"/>
          </a:xfrm>
        </p:grpSpPr>
        <p:sp>
          <p:nvSpPr>
            <p:cNvPr id="272" name="Google Shape;272;p19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74" name="Google Shape;274;p19"/>
          <p:cNvGrpSpPr/>
          <p:nvPr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75" name="Google Shape;275;p19"/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77" name="Google Shape;2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/>
          <p:nvPr/>
        </p:nvSpPr>
        <p:spPr>
          <a:xfrm>
            <a:off x="1" y="2"/>
            <a:ext cx="2232251" cy="2361890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2976055" y="633045"/>
            <a:ext cx="5177077" cy="386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0"/>
          <p:cNvSpPr/>
          <p:nvPr/>
        </p:nvSpPr>
        <p:spPr>
          <a:xfrm>
            <a:off x="0" y="292656"/>
            <a:ext cx="1861854" cy="277779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4" name="Google Shape;284;p20"/>
          <p:cNvSpPr/>
          <p:nvPr/>
        </p:nvSpPr>
        <p:spPr>
          <a:xfrm>
            <a:off x="0" y="732391"/>
            <a:ext cx="1861854" cy="277779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1" y="2"/>
            <a:ext cx="2232251" cy="2361890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" name="Google Shape;286;p20"/>
          <p:cNvSpPr/>
          <p:nvPr/>
        </p:nvSpPr>
        <p:spPr>
          <a:xfrm>
            <a:off x="8759419" y="3564607"/>
            <a:ext cx="3432581" cy="3293393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7" name="Google Shape;287;p20"/>
          <p:cNvSpPr/>
          <p:nvPr/>
        </p:nvSpPr>
        <p:spPr>
          <a:xfrm>
            <a:off x="8759419" y="3564607"/>
            <a:ext cx="3432581" cy="3293393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" name="Google Shape;288;p20"/>
          <p:cNvSpPr txBox="1">
            <a:spLocks noGrp="1"/>
          </p:cNvSpPr>
          <p:nvPr>
            <p:ph type="body" idx="1"/>
          </p:nvPr>
        </p:nvSpPr>
        <p:spPr>
          <a:xfrm>
            <a:off x="2975828" y="4669152"/>
            <a:ext cx="5177572" cy="88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1" name="Google Shape;291;p20"/>
          <p:cNvGrpSpPr/>
          <p:nvPr/>
        </p:nvGrpSpPr>
        <p:grpSpPr>
          <a:xfrm>
            <a:off x="10428621" y="5695520"/>
            <a:ext cx="1054465" cy="469689"/>
            <a:chOff x="9841624" y="4115729"/>
            <a:chExt cx="602169" cy="268223"/>
          </a:xfrm>
        </p:grpSpPr>
        <p:sp>
          <p:nvSpPr>
            <p:cNvPr id="292" name="Google Shape;292;p2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97" name="Google Shape;29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0" name="Google Shape;300;p21"/>
          <p:cNvGrpSpPr/>
          <p:nvPr/>
        </p:nvGrpSpPr>
        <p:grpSpPr>
          <a:xfrm>
            <a:off x="0" y="713137"/>
            <a:ext cx="1598829" cy="531293"/>
            <a:chOff x="2504802" y="1755501"/>
            <a:chExt cx="1598829" cy="531293"/>
          </a:xfrm>
        </p:grpSpPr>
        <p:sp>
          <p:nvSpPr>
            <p:cNvPr id="301" name="Google Shape;301;p21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03" name="Google Shape;303;p21"/>
          <p:cNvGrpSpPr/>
          <p:nvPr/>
        </p:nvGrpSpPr>
        <p:grpSpPr>
          <a:xfrm>
            <a:off x="11102977" y="-67591"/>
            <a:ext cx="1089023" cy="1089034"/>
            <a:chOff x="5734037" y="3067039"/>
            <a:chExt cx="724483" cy="724489"/>
          </a:xfrm>
        </p:grpSpPr>
        <p:sp>
          <p:nvSpPr>
            <p:cNvPr id="304" name="Google Shape;304;p21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73" name="Google Shape;473;p21"/>
          <p:cNvSpPr txBox="1">
            <a:spLocks noGrp="1"/>
          </p:cNvSpPr>
          <p:nvPr>
            <p:ph type="dt" idx="10"/>
          </p:nvPr>
        </p:nvSpPr>
        <p:spPr>
          <a:xfrm>
            <a:off x="838200" y="634747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1"/>
          <p:cNvSpPr txBox="1">
            <a:spLocks noGrp="1"/>
          </p:cNvSpPr>
          <p:nvPr>
            <p:ph type="ftr" idx="11"/>
          </p:nvPr>
        </p:nvSpPr>
        <p:spPr>
          <a:xfrm>
            <a:off x="4038600" y="634747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1"/>
          <p:cNvSpPr txBox="1">
            <a:spLocks noGrp="1"/>
          </p:cNvSpPr>
          <p:nvPr>
            <p:ph type="sldNum" idx="12"/>
          </p:nvPr>
        </p:nvSpPr>
        <p:spPr>
          <a:xfrm>
            <a:off x="8610600" y="634747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76" name="Google Shape;476;p21"/>
          <p:cNvGrpSpPr/>
          <p:nvPr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477" name="Google Shape;477;p21"/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79" name="Google Shape;479;p21"/>
          <p:cNvGrpSpPr/>
          <p:nvPr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480" name="Google Shape;480;p21"/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"/>
          <p:cNvSpPr txBox="1"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87" name="Google Shape;487;p22"/>
          <p:cNvGrpSpPr/>
          <p:nvPr/>
        </p:nvGrpSpPr>
        <p:grpSpPr>
          <a:xfrm>
            <a:off x="0" y="713137"/>
            <a:ext cx="1598829" cy="531293"/>
            <a:chOff x="2504802" y="1755501"/>
            <a:chExt cx="1598829" cy="531293"/>
          </a:xfrm>
        </p:grpSpPr>
        <p:sp>
          <p:nvSpPr>
            <p:cNvPr id="488" name="Google Shape;488;p22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90" name="Google Shape;490;p22"/>
          <p:cNvGrpSpPr/>
          <p:nvPr/>
        </p:nvGrpSpPr>
        <p:grpSpPr>
          <a:xfrm>
            <a:off x="11102977" y="-67591"/>
            <a:ext cx="1089023" cy="1089034"/>
            <a:chOff x="5734037" y="3067039"/>
            <a:chExt cx="724483" cy="724489"/>
          </a:xfrm>
        </p:grpSpPr>
        <p:sp>
          <p:nvSpPr>
            <p:cNvPr id="491" name="Google Shape;491;p22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60" name="Google Shape;660;p22"/>
          <p:cNvGrpSpPr/>
          <p:nvPr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661" name="Google Shape;661;p22"/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63" name="Google Shape;663;p22"/>
          <p:cNvGrpSpPr/>
          <p:nvPr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664" name="Google Shape;664;p22"/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 sz="44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"/>
          <p:cNvSpPr txBox="1">
            <a:spLocks noGrp="1"/>
          </p:cNvSpPr>
          <p:nvPr>
            <p:ph type="ctrTitle"/>
          </p:nvPr>
        </p:nvSpPr>
        <p:spPr>
          <a:xfrm>
            <a:off x="735702" y="2090573"/>
            <a:ext cx="4004974" cy="228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9F8F"/>
              </a:buClr>
              <a:buSzPct val="100000"/>
              <a:buFont typeface="Source Sans Pro"/>
              <a:buNone/>
            </a:pPr>
            <a:r>
              <a:rPr lang="en-US">
                <a:solidFill>
                  <a:srgbClr val="ED9F8F"/>
                </a:solidFill>
              </a:rPr>
              <a:t>The Hybrid Bakery </a:t>
            </a:r>
            <a:endParaRPr/>
          </a:p>
        </p:txBody>
      </p:sp>
      <p:sp>
        <p:nvSpPr>
          <p:cNvPr id="777" name="Google Shape;777;p1"/>
          <p:cNvSpPr txBox="1">
            <a:spLocks noGrp="1"/>
          </p:cNvSpPr>
          <p:nvPr>
            <p:ph type="subTitle" idx="1"/>
          </p:nvPr>
        </p:nvSpPr>
        <p:spPr>
          <a:xfrm>
            <a:off x="735702" y="1281012"/>
            <a:ext cx="2966286" cy="39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FINAL PROJECT </a:t>
            </a:r>
            <a:endParaRPr/>
          </a:p>
        </p:txBody>
      </p:sp>
      <p:pic>
        <p:nvPicPr>
          <p:cNvPr id="778" name="Google Shape;778;p1" descr="Colourful Biscuits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67894" y="587120"/>
            <a:ext cx="5290998" cy="529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0"/>
          <p:cNvSpPr txBox="1"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/>
              <a:t>Achievements </a:t>
            </a:r>
            <a:endParaRPr/>
          </a:p>
        </p:txBody>
      </p:sp>
      <p:sp>
        <p:nvSpPr>
          <p:cNvPr id="1196" name="Google Shape;119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97" name="Google Shape;1197;p10"/>
          <p:cNvSpPr/>
          <p:nvPr/>
        </p:nvSpPr>
        <p:spPr>
          <a:xfrm>
            <a:off x="683581" y="1606859"/>
            <a:ext cx="2112885" cy="381739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BABA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management</a:t>
            </a: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GitHub</a:t>
            </a:r>
            <a:endParaRPr lang="en-US" sz="2000" dirty="0"/>
          </a:p>
        </p:txBody>
      </p:sp>
      <p:sp>
        <p:nvSpPr>
          <p:cNvPr id="1198" name="Google Shape;1198;p10"/>
          <p:cNvSpPr/>
          <p:nvPr/>
        </p:nvSpPr>
        <p:spPr>
          <a:xfrm>
            <a:off x="2927834" y="1606859"/>
            <a:ext cx="2112885" cy="381739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BABA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Agile working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Allocating  tasks quickly to team members’ strengths</a:t>
            </a:r>
            <a:endParaRPr dirty="0"/>
          </a:p>
        </p:txBody>
      </p:sp>
      <p:sp>
        <p:nvSpPr>
          <p:cNvPr id="1199" name="Google Shape;1199;p10"/>
          <p:cNvSpPr/>
          <p:nvPr/>
        </p:nvSpPr>
        <p:spPr>
          <a:xfrm>
            <a:off x="5172087" y="1606859"/>
            <a:ext cx="2112885" cy="381739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BABA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support and meetings when anyone did not understand an element of the work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0" name="Google Shape;1200;p10"/>
          <p:cNvSpPr/>
          <p:nvPr/>
        </p:nvSpPr>
        <p:spPr>
          <a:xfrm>
            <a:off x="7416340" y="1606859"/>
            <a:ext cx="2112885" cy="381739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BABA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working website from scratch </a:t>
            </a:r>
          </a:p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Jinja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Flask </a:t>
            </a:r>
          </a:p>
          <a:p>
            <a:pPr marR="0" lvl="0" algn="ctr" rtl="0">
              <a:spcBef>
                <a:spcPts val="0"/>
              </a:spcBef>
              <a:spcAft>
                <a:spcPts val="1200"/>
              </a:spcAft>
            </a:pPr>
            <a:r>
              <a:rPr lang="en-GB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My SQL DB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1"/>
          <p:cNvSpPr txBox="1"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/>
              <a:t>Reflections</a:t>
            </a:r>
            <a:endParaRPr/>
          </a:p>
        </p:txBody>
      </p:sp>
      <p:sp>
        <p:nvSpPr>
          <p:cNvPr id="1217" name="Google Shape;1217;p11"/>
          <p:cNvSpPr txBox="1">
            <a:spLocks noGrp="1"/>
          </p:cNvSpPr>
          <p:nvPr>
            <p:ph type="body" idx="1"/>
          </p:nvPr>
        </p:nvSpPr>
        <p:spPr>
          <a:xfrm>
            <a:off x="470103" y="1758956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What went well?</a:t>
            </a:r>
            <a:endParaRPr/>
          </a:p>
        </p:txBody>
      </p:sp>
      <p:sp>
        <p:nvSpPr>
          <p:cNvPr id="1218" name="Google Shape;1218;p11"/>
          <p:cNvSpPr txBox="1">
            <a:spLocks noGrp="1"/>
          </p:cNvSpPr>
          <p:nvPr>
            <p:ph type="body" idx="2"/>
          </p:nvPr>
        </p:nvSpPr>
        <p:spPr>
          <a:xfrm>
            <a:off x="470103" y="2410736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Agile working when team members had availability issues due to personal circumstances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Planning, making decisions and distributing tasks quickly and efficiently to keep work- flow going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Sprint tasks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Functionality of user stories</a:t>
            </a:r>
            <a:endParaRPr dirty="0"/>
          </a:p>
        </p:txBody>
      </p:sp>
      <p:sp>
        <p:nvSpPr>
          <p:cNvPr id="1219" name="Google Shape;1219;p11"/>
          <p:cNvSpPr txBox="1">
            <a:spLocks noGrp="1"/>
          </p:cNvSpPr>
          <p:nvPr>
            <p:ph type="body" idx="3"/>
          </p:nvPr>
        </p:nvSpPr>
        <p:spPr>
          <a:xfrm>
            <a:off x="4322520" y="1758956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What would we do differently?</a:t>
            </a:r>
            <a:endParaRPr/>
          </a:p>
        </p:txBody>
      </p:sp>
      <p:sp>
        <p:nvSpPr>
          <p:cNvPr id="1220" name="Google Shape;1220;p11"/>
          <p:cNvSpPr txBox="1">
            <a:spLocks noGrp="1"/>
          </p:cNvSpPr>
          <p:nvPr>
            <p:ph type="body" idx="4"/>
          </p:nvPr>
        </p:nvSpPr>
        <p:spPr>
          <a:xfrm>
            <a:off x="4322520" y="2410736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Spend more time on initial user stories to save time later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DB planning; Forms &amp; logins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Final product planning/consistency </a:t>
            </a:r>
            <a:endParaRPr dirty="0"/>
          </a:p>
        </p:txBody>
      </p:sp>
      <p:sp>
        <p:nvSpPr>
          <p:cNvPr id="1221" name="Google Shape;1221;p11"/>
          <p:cNvSpPr txBox="1">
            <a:spLocks noGrp="1"/>
          </p:cNvSpPr>
          <p:nvPr>
            <p:ph type="body" idx="5"/>
          </p:nvPr>
        </p:nvSpPr>
        <p:spPr>
          <a:xfrm>
            <a:off x="8174937" y="1758956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What would we do next?</a:t>
            </a:r>
            <a:endParaRPr/>
          </a:p>
        </p:txBody>
      </p:sp>
      <p:sp>
        <p:nvSpPr>
          <p:cNvPr id="1222" name="Google Shape;1222;p11"/>
          <p:cNvSpPr txBox="1">
            <a:spLocks noGrp="1"/>
          </p:cNvSpPr>
          <p:nvPr>
            <p:ph type="body" idx="6"/>
          </p:nvPr>
        </p:nvSpPr>
        <p:spPr>
          <a:xfrm>
            <a:off x="8174937" y="2410736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Ensure app fully integrates with database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Search function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Algorithms for product recommendations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Functionality for updating orders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More interactions (videos/ spinners)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Ensuring all elements are responsive for mobile app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/>
              <a:t>Product filters (e.g. allergens/price </a:t>
            </a:r>
            <a:r>
              <a:rPr lang="en-US" dirty="0" err="1"/>
              <a:t>etc</a:t>
            </a:r>
            <a:r>
              <a:rPr lang="en-US" dirty="0"/>
              <a:t>) </a:t>
            </a:r>
            <a:endParaRPr dirty="0"/>
          </a:p>
        </p:txBody>
      </p:sp>
      <p:sp>
        <p:nvSpPr>
          <p:cNvPr id="1223" name="Google Shape;122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2"/>
          <p:cNvSpPr txBox="1">
            <a:spLocks noGrp="1"/>
          </p:cNvSpPr>
          <p:nvPr>
            <p:ph type="ctrTitle"/>
          </p:nvPr>
        </p:nvSpPr>
        <p:spPr>
          <a:xfrm>
            <a:off x="677119" y="810623"/>
            <a:ext cx="4429556" cy="3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 sz="4400"/>
              <a:t>THANK YOU</a:t>
            </a:r>
            <a:endParaRPr/>
          </a:p>
        </p:txBody>
      </p:sp>
      <p:sp>
        <p:nvSpPr>
          <p:cNvPr id="1230" name="Google Shape;1230;p12"/>
          <p:cNvSpPr txBox="1">
            <a:spLocks noGrp="1"/>
          </p:cNvSpPr>
          <p:nvPr>
            <p:ph type="subTitle" idx="1"/>
          </p:nvPr>
        </p:nvSpPr>
        <p:spPr>
          <a:xfrm>
            <a:off x="677119" y="4276532"/>
            <a:ext cx="4429556" cy="15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E7A5"/>
              </a:buClr>
              <a:buSzPts val="2800"/>
              <a:buNone/>
            </a:pPr>
            <a:r>
              <a:rPr lang="en-US" sz="2800" b="1" dirty="0">
                <a:solidFill>
                  <a:srgbClr val="6CE7A5"/>
                </a:solidFill>
              </a:rPr>
              <a:t>Feedback/Q&amp;A</a:t>
            </a:r>
            <a:endParaRPr dirty="0"/>
          </a:p>
        </p:txBody>
      </p:sp>
      <p:pic>
        <p:nvPicPr>
          <p:cNvPr id="1231" name="Google Shape;1231;p12" descr="Cupcake Ic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59307" y="470931"/>
            <a:ext cx="4833901" cy="5696168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3"/>
          <p:cNvSpPr txBox="1"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/>
              <a:t>Members </a:t>
            </a:r>
            <a:endParaRPr/>
          </a:p>
        </p:txBody>
      </p:sp>
      <p:sp>
        <p:nvSpPr>
          <p:cNvPr id="1136" name="Google Shape;1136;p3"/>
          <p:cNvSpPr txBox="1">
            <a:spLocks noGrp="1"/>
          </p:cNvSpPr>
          <p:nvPr>
            <p:ph type="body" idx="1"/>
          </p:nvPr>
        </p:nvSpPr>
        <p:spPr>
          <a:xfrm>
            <a:off x="838201" y="2167932"/>
            <a:ext cx="5257799" cy="388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en-US" sz="2400"/>
              <a:t>Adila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en-US" sz="2400"/>
              <a:t>Sarah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en-US" sz="2400"/>
              <a:t>Jessica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en-US" sz="2400"/>
              <a:t>Ayla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en-US" sz="2400"/>
              <a:t>Fiona</a:t>
            </a:r>
            <a:endParaRPr/>
          </a:p>
        </p:txBody>
      </p:sp>
      <p:pic>
        <p:nvPicPr>
          <p:cNvPr id="1137" name="Google Shape;1137;p3" descr="A picture containing person, food, baking, dish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24145" y="732391"/>
            <a:ext cx="4463594" cy="259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3" descr="Colourful Biscuits 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924145" y="3459904"/>
            <a:ext cx="4463594" cy="259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"/>
          <p:cNvSpPr txBox="1"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9F8F"/>
              </a:buClr>
              <a:buSzPts val="4400"/>
              <a:buFont typeface="Source Sans Pro"/>
              <a:buNone/>
            </a:pPr>
            <a:r>
              <a:rPr lang="en-US">
                <a:solidFill>
                  <a:srgbClr val="ED9F8F"/>
                </a:solidFill>
              </a:rPr>
              <a:t>Agenda</a:t>
            </a:r>
            <a:endParaRPr/>
          </a:p>
        </p:txBody>
      </p:sp>
      <p:sp>
        <p:nvSpPr>
          <p:cNvPr id="784" name="Google Shape;784;p2"/>
          <p:cNvSpPr txBox="1">
            <a:spLocks noGrp="1"/>
          </p:cNvSpPr>
          <p:nvPr>
            <p:ph type="body" idx="1"/>
          </p:nvPr>
        </p:nvSpPr>
        <p:spPr>
          <a:xfrm>
            <a:off x="946520" y="1747592"/>
            <a:ext cx="521717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- 	  Members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en-US"/>
              <a:t>Topic and user stories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en-US"/>
              <a:t>Demo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en-US"/>
              <a:t>Journey &amp; Experience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en-US"/>
              <a:t>Reflections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en-US"/>
              <a:t>Feedback/Questions</a:t>
            </a:r>
            <a:endParaRPr/>
          </a:p>
        </p:txBody>
      </p:sp>
      <p:grpSp>
        <p:nvGrpSpPr>
          <p:cNvPr id="786" name="Google Shape;786;p2"/>
          <p:cNvGrpSpPr/>
          <p:nvPr/>
        </p:nvGrpSpPr>
        <p:grpSpPr>
          <a:xfrm>
            <a:off x="6285771" y="4474366"/>
            <a:ext cx="1443404" cy="1443418"/>
            <a:chOff x="10154386" y="4452483"/>
            <a:chExt cx="1443404" cy="1443418"/>
          </a:xfrm>
        </p:grpSpPr>
        <p:grpSp>
          <p:nvGrpSpPr>
            <p:cNvPr id="787" name="Google Shape;787;p2"/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</p:grpSpPr>
          <p:sp>
            <p:nvSpPr>
              <p:cNvPr id="788" name="Google Shape;788;p2"/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7" extrusionOk="0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9" name="Google Shape;789;p2"/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0" name="Google Shape;790;p2"/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1" name="Google Shape;791;p2"/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2" name="Google Shape;792;p2"/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3" name="Google Shape;793;p2"/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4" name="Google Shape;794;p2"/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5" name="Google Shape;795;p2"/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7" extrusionOk="0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6" name="Google Shape;796;p2"/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7" name="Google Shape;797;p2"/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8" name="Google Shape;798;p2"/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9" name="Google Shape;799;p2"/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0" name="Google Shape;800;p2"/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1" name="Google Shape;801;p2"/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2" name="Google Shape;802;p2"/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3" name="Google Shape;803;p2"/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4" name="Google Shape;804;p2"/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5" name="Google Shape;805;p2"/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6" name="Google Shape;806;p2"/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7" name="Google Shape;807;p2"/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8" name="Google Shape;808;p2"/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9" name="Google Shape;809;p2"/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0" name="Google Shape;810;p2"/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1" name="Google Shape;811;p2"/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2" name="Google Shape;812;p2"/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3" name="Google Shape;813;p2"/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4" name="Google Shape;814;p2"/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5" name="Google Shape;815;p2"/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6" name="Google Shape;816;p2"/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7" name="Google Shape;817;p2"/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8" name="Google Shape;818;p2"/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9" name="Google Shape;819;p2"/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0" name="Google Shape;820;p2"/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1" name="Google Shape;821;p2"/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2" name="Google Shape;822;p2"/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3" name="Google Shape;823;p2"/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7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4" name="Google Shape;824;p2"/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5" name="Google Shape;825;p2"/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6" name="Google Shape;826;p2"/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7" name="Google Shape;827;p2"/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8" name="Google Shape;828;p2"/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9" name="Google Shape;829;p2"/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0" name="Google Shape;830;p2"/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1" name="Google Shape;831;p2"/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2" name="Google Shape;832;p2"/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3" name="Google Shape;833;p2"/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4" name="Google Shape;834;p2"/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5" name="Google Shape;835;p2"/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6" name="Google Shape;836;p2"/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7" name="Google Shape;837;p2"/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8" name="Google Shape;838;p2"/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9" name="Google Shape;839;p2"/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0" name="Google Shape;840;p2"/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1" name="Google Shape;841;p2"/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2" name="Google Shape;842;p2"/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3" name="Google Shape;843;p2"/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4" name="Google Shape;844;p2"/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5" name="Google Shape;845;p2"/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6" name="Google Shape;846;p2"/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7" name="Google Shape;847;p2"/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8" name="Google Shape;848;p2"/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9" name="Google Shape;849;p2"/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0" name="Google Shape;850;p2"/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1" name="Google Shape;851;p2"/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2" name="Google Shape;852;p2"/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3" name="Google Shape;853;p2"/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4" name="Google Shape;854;p2"/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5" name="Google Shape;855;p2"/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6" name="Google Shape;856;p2"/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7" name="Google Shape;857;p2"/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8" name="Google Shape;858;p2"/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9" name="Google Shape;859;p2"/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0" name="Google Shape;860;p2"/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1" name="Google Shape;861;p2"/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2" name="Google Shape;862;p2"/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3" name="Google Shape;863;p2"/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4" name="Google Shape;864;p2"/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5" name="Google Shape;865;p2"/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6" name="Google Shape;866;p2"/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7" name="Google Shape;867;p2"/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8" name="Google Shape;868;p2"/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9" name="Google Shape;869;p2"/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0" name="Google Shape;870;p2"/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1" name="Google Shape;871;p2"/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2" name="Google Shape;872;p2"/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3" name="Google Shape;873;p2"/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4" name="Google Shape;874;p2"/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5" name="Google Shape;875;p2"/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6" name="Google Shape;876;p2"/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7" name="Google Shape;877;p2"/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8" name="Google Shape;878;p2"/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9" name="Google Shape;879;p2"/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0" name="Google Shape;880;p2"/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1" name="Google Shape;881;p2"/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2" name="Google Shape;882;p2"/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3" name="Google Shape;883;p2"/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4" name="Google Shape;884;p2"/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5" name="Google Shape;885;p2"/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6" name="Google Shape;886;p2"/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7" name="Google Shape;887;p2"/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8" name="Google Shape;888;p2"/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9" name="Google Shape;889;p2"/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0" name="Google Shape;890;p2"/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1" name="Google Shape;891;p2"/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2" name="Google Shape;892;p2"/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3" name="Google Shape;893;p2"/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4" name="Google Shape;894;p2"/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5" name="Google Shape;895;p2"/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6" name="Google Shape;896;p2"/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7" name="Google Shape;897;p2"/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8" name="Google Shape;898;p2"/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9" name="Google Shape;899;p2"/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0" name="Google Shape;900;p2"/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1" name="Google Shape;901;p2"/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2" name="Google Shape;902;p2"/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3" name="Google Shape;903;p2"/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4" name="Google Shape;904;p2"/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5" name="Google Shape;905;p2"/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6" name="Google Shape;906;p2"/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7" name="Google Shape;907;p2"/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8" name="Google Shape;908;p2"/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9" name="Google Shape;909;p2"/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0" name="Google Shape;910;p2"/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1" name="Google Shape;911;p2"/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2" name="Google Shape;912;p2"/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3" name="Google Shape;913;p2"/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4" name="Google Shape;914;p2"/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5" name="Google Shape;915;p2"/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6" name="Google Shape;916;p2"/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7" name="Google Shape;917;p2"/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8" name="Google Shape;918;p2"/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9" name="Google Shape;919;p2"/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0" name="Google Shape;920;p2"/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1" name="Google Shape;921;p2"/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2" name="Google Shape;922;p2"/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3" name="Google Shape;923;p2"/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4" name="Google Shape;924;p2"/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5" name="Google Shape;925;p2"/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6" name="Google Shape;926;p2"/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7" name="Google Shape;927;p2"/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8" name="Google Shape;928;p2"/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9" name="Google Shape;929;p2"/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0" name="Google Shape;930;p2"/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1" name="Google Shape;931;p2"/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2" name="Google Shape;932;p2"/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3" name="Google Shape;933;p2"/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4" name="Google Shape;934;p2"/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5" name="Google Shape;935;p2"/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6" name="Google Shape;936;p2"/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7" name="Google Shape;937;p2"/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8" name="Google Shape;938;p2"/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9" name="Google Shape;939;p2"/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0" name="Google Shape;940;p2"/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1" name="Google Shape;941;p2"/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2" name="Google Shape;942;p2"/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3" name="Google Shape;943;p2"/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4" name="Google Shape;944;p2"/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5" name="Google Shape;945;p2"/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6" name="Google Shape;946;p2"/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7" name="Google Shape;947;p2"/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8" name="Google Shape;948;p2"/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9" name="Google Shape;949;p2"/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0" name="Google Shape;950;p2"/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1" name="Google Shape;951;p2"/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2" name="Google Shape;952;p2"/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3" name="Google Shape;953;p2"/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4" name="Google Shape;954;p2"/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5" name="Google Shape;955;p2"/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6" name="Google Shape;956;p2"/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grpSp>
          <p:nvGrpSpPr>
            <p:cNvPr id="957" name="Google Shape;957;p2"/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</p:grpSpPr>
          <p:sp>
            <p:nvSpPr>
              <p:cNvPr id="958" name="Google Shape;958;p2"/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7" extrusionOk="0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9" name="Google Shape;959;p2"/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0" name="Google Shape;960;p2"/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1" name="Google Shape;961;p2"/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2" name="Google Shape;962;p2"/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3" name="Google Shape;963;p2"/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4" name="Google Shape;964;p2"/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5" name="Google Shape;965;p2"/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7" extrusionOk="0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6" name="Google Shape;966;p2"/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7" name="Google Shape;967;p2"/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8" name="Google Shape;968;p2"/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9" name="Google Shape;969;p2"/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0" name="Google Shape;970;p2"/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1" name="Google Shape;971;p2"/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2" name="Google Shape;972;p2"/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3" name="Google Shape;973;p2"/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4" name="Google Shape;974;p2"/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5" name="Google Shape;975;p2"/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6" name="Google Shape;976;p2"/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7" name="Google Shape;977;p2"/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8" name="Google Shape;978;p2"/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9" name="Google Shape;979;p2"/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0" name="Google Shape;980;p2"/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1" name="Google Shape;981;p2"/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2" name="Google Shape;982;p2"/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3" name="Google Shape;983;p2"/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4" name="Google Shape;984;p2"/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5" name="Google Shape;985;p2"/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6" name="Google Shape;986;p2"/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7" name="Google Shape;987;p2"/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8" name="Google Shape;988;p2"/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9" name="Google Shape;989;p2"/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0" name="Google Shape;990;p2"/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1" name="Google Shape;991;p2"/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2" name="Google Shape;992;p2"/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3" name="Google Shape;993;p2"/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7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4" name="Google Shape;994;p2"/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5" name="Google Shape;995;p2"/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6" name="Google Shape;996;p2"/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7" name="Google Shape;997;p2"/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8" name="Google Shape;998;p2"/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9" name="Google Shape;999;p2"/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0" name="Google Shape;1000;p2"/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1" name="Google Shape;1001;p2"/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2" name="Google Shape;1002;p2"/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3" name="Google Shape;1003;p2"/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4" name="Google Shape;1004;p2"/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5" name="Google Shape;1005;p2"/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6" name="Google Shape;1006;p2"/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7" name="Google Shape;1007;p2"/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8" name="Google Shape;1008;p2"/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9" name="Google Shape;1009;p2"/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0" name="Google Shape;1010;p2"/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1" name="Google Shape;1011;p2"/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2" name="Google Shape;1012;p2"/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3" name="Google Shape;1013;p2"/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4" name="Google Shape;1014;p2"/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5" name="Google Shape;1015;p2"/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6" name="Google Shape;1016;p2"/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7" name="Google Shape;1017;p2"/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8" name="Google Shape;1018;p2"/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9" name="Google Shape;1019;p2"/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0" name="Google Shape;1020;p2"/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1" name="Google Shape;1021;p2"/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2" name="Google Shape;1022;p2"/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3" name="Google Shape;1023;p2"/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4" name="Google Shape;1024;p2"/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9" name="Google Shape;1029;p2"/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0" name="Google Shape;1030;p2"/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1" name="Google Shape;1031;p2"/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2" name="Google Shape;1032;p2"/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7" name="Google Shape;1037;p2"/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8" name="Google Shape;1038;p2"/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9" name="Google Shape;1039;p2"/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0" name="Google Shape;1040;p2"/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1" name="Google Shape;1041;p2"/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2" name="Google Shape;1042;p2"/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3" name="Google Shape;1043;p2"/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4" name="Google Shape;1044;p2"/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5" name="Google Shape;1045;p2"/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6" name="Google Shape;1046;p2"/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7" name="Google Shape;1047;p2"/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8" name="Google Shape;1048;p2"/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9" name="Google Shape;1049;p2"/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0" name="Google Shape;1050;p2"/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1" name="Google Shape;1051;p2"/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2" name="Google Shape;1052;p2"/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3" name="Google Shape;1053;p2"/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4" name="Google Shape;1054;p2"/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5" name="Google Shape;1055;p2"/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6" name="Google Shape;1056;p2"/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7" name="Google Shape;1057;p2"/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8" name="Google Shape;1058;p2"/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9" name="Google Shape;1059;p2"/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0" name="Google Shape;1060;p2"/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1" name="Google Shape;1061;p2"/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7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2" name="Google Shape;1062;p2"/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3" name="Google Shape;1063;p2"/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4" name="Google Shape;1064;p2"/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5" name="Google Shape;1065;p2"/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6" name="Google Shape;1066;p2"/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7" name="Google Shape;1067;p2"/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8" name="Google Shape;1068;p2"/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9" name="Google Shape;1069;p2"/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0" name="Google Shape;1070;p2"/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1" name="Google Shape;1071;p2"/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2" name="Google Shape;1072;p2"/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3" name="Google Shape;1073;p2"/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4" name="Google Shape;1074;p2"/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5" name="Google Shape;1075;p2"/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6" name="Google Shape;1076;p2"/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7" name="Google Shape;1077;p2"/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8" name="Google Shape;1078;p2"/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9" name="Google Shape;1079;p2"/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0" name="Google Shape;1080;p2"/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1" name="Google Shape;1081;p2"/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2" name="Google Shape;1082;p2"/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3" name="Google Shape;1083;p2"/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4" name="Google Shape;1084;p2"/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192" h="14096" extrusionOk="0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5" name="Google Shape;1085;p2"/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6" name="Google Shape;1086;p2"/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7" name="Google Shape;1087;p2"/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8" name="Google Shape;1088;p2"/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9" name="Google Shape;1089;p2"/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0" name="Google Shape;1090;p2"/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1" name="Google Shape;1091;p2"/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2" name="Google Shape;1092;p2"/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3" name="Google Shape;1093;p2"/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4" name="Google Shape;1094;p2"/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5" name="Google Shape;1095;p2"/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6" name="Google Shape;1096;p2"/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7" name="Google Shape;1097;p2"/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8" name="Google Shape;1098;p2"/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9" name="Google Shape;1099;p2"/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00" name="Google Shape;1100;p2"/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01" name="Google Shape;1101;p2"/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02" name="Google Shape;1102;p2"/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7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03" name="Google Shape;1103;p2"/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04" name="Google Shape;1104;p2"/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05" name="Google Shape;1105;p2"/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06" name="Google Shape;1106;p2"/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07" name="Google Shape;1107;p2"/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08" name="Google Shape;1108;p2"/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09" name="Google Shape;1109;p2"/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10" name="Google Shape;1110;p2"/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11" name="Google Shape;1111;p2"/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12" name="Google Shape;1112;p2"/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13" name="Google Shape;1113;p2"/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14" name="Google Shape;1114;p2"/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15" name="Google Shape;1115;p2"/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16" name="Google Shape;1116;p2"/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17" name="Google Shape;1117;p2"/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18" name="Google Shape;1118;p2"/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19" name="Google Shape;1119;p2"/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20" name="Google Shape;1120;p2"/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21" name="Google Shape;1121;p2"/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7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22" name="Google Shape;1122;p2"/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23" name="Google Shape;1123;p2"/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24" name="Google Shape;1124;p2"/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25" name="Google Shape;1125;p2"/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9" extrusionOk="0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26" name="Google Shape;1126;p2"/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14096" extrusionOk="0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sp>
        <p:nvSpPr>
          <p:cNvPr id="1128" name="Google Shape;112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29" name="Google Shape;1129;p2"/>
          <p:cNvPicPr preferRelativeResize="0"/>
          <p:nvPr/>
        </p:nvPicPr>
        <p:blipFill rotWithShape="1">
          <a:blip r:embed="rId3">
            <a:alphaModFix/>
          </a:blip>
          <a:srcRect l="67033" t="30972" r="9447" b="20999"/>
          <a:stretch/>
        </p:blipFill>
        <p:spPr>
          <a:xfrm>
            <a:off x="7969262" y="1666351"/>
            <a:ext cx="2867441" cy="329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"/>
          <p:cNvSpPr txBox="1">
            <a:spLocks noGrp="1"/>
          </p:cNvSpPr>
          <p:nvPr>
            <p:ph type="ctrTitle"/>
          </p:nvPr>
        </p:nvSpPr>
        <p:spPr>
          <a:xfrm>
            <a:off x="3075726" y="1257195"/>
            <a:ext cx="2579864" cy="50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TOPIC</a:t>
            </a:r>
            <a:endParaRPr/>
          </a:p>
        </p:txBody>
      </p:sp>
      <p:sp>
        <p:nvSpPr>
          <p:cNvPr id="1146" name="Google Shape;1146;p4"/>
          <p:cNvSpPr txBox="1">
            <a:spLocks noGrp="1"/>
          </p:cNvSpPr>
          <p:nvPr>
            <p:ph type="subTitle" idx="1"/>
          </p:nvPr>
        </p:nvSpPr>
        <p:spPr>
          <a:xfrm>
            <a:off x="3122013" y="1782857"/>
            <a:ext cx="2366801" cy="67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The hybrid bakery </a:t>
            </a:r>
            <a:endParaRPr/>
          </a:p>
        </p:txBody>
      </p:sp>
      <p:pic>
        <p:nvPicPr>
          <p:cNvPr id="1147" name="Google Shape;1147;p4" descr="Colourful Donu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36411" y="254456"/>
            <a:ext cx="4203526" cy="42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4"/>
          <p:cNvSpPr/>
          <p:nvPr/>
        </p:nvSpPr>
        <p:spPr>
          <a:xfrm>
            <a:off x="2308194" y="2356220"/>
            <a:ext cx="4128116" cy="299701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BA5D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Shared love of sweet treats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Adila’s  </a:t>
            </a:r>
            <a:r>
              <a:rPr lang="en-US" sz="24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‘Brookies’ </a:t>
            </a: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(cookies x  brownies). 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Hybrid bakery app for staff and customers</a:t>
            </a:r>
            <a:endParaRPr sz="2400"/>
          </a:p>
        </p:txBody>
      </p:sp>
      <p:sp>
        <p:nvSpPr>
          <p:cNvPr id="1149" name="Google Shape;1149;p4"/>
          <p:cNvSpPr/>
          <p:nvPr/>
        </p:nvSpPr>
        <p:spPr>
          <a:xfrm>
            <a:off x="6881861" y="3879542"/>
            <a:ext cx="3280625" cy="272400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BA5D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 meeting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-GB" dirty="0">
                <a:solidFill>
                  <a:schemeClr val="lt1"/>
                </a:solidFill>
                <a:latin typeface="Source Sans Pro"/>
                <a:ea typeface="Source Sans Pro"/>
                <a:sym typeface="Source Sans Pro"/>
              </a:rPr>
              <a:t>Looked at brief and decided on tasks </a:t>
            </a: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-GB" dirty="0">
                <a:solidFill>
                  <a:schemeClr val="lt1"/>
                </a:solidFill>
                <a:latin typeface="Source Sans Pro"/>
                <a:ea typeface="Source Sans Pro"/>
                <a:sym typeface="Source Sans Pro"/>
              </a:rPr>
              <a:t>Created architecture and DB design </a:t>
            </a: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-GB" dirty="0">
                <a:solidFill>
                  <a:schemeClr val="lt1"/>
                </a:solidFill>
                <a:latin typeface="Source Sans Pro"/>
                <a:ea typeface="Source Sans Pro"/>
                <a:sym typeface="Source Sans Pro"/>
              </a:rPr>
              <a:t>Came up with user stories </a:t>
            </a:r>
            <a:endParaRPr dirty="0"/>
          </a:p>
          <a:p>
            <a:pPr marL="171450" marR="0" lvl="0" indent="-952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</a:pPr>
            <a:endParaRPr sz="12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5"/>
          <p:cNvSpPr txBox="1"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/>
              <a:t>User stories </a:t>
            </a:r>
            <a:endParaRPr/>
          </a:p>
        </p:txBody>
      </p:sp>
      <p:sp>
        <p:nvSpPr>
          <p:cNvPr id="1157" name="Google Shape;115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158" name="Google Shape;1158;p5"/>
          <p:cNvPicPr preferRelativeResize="0"/>
          <p:nvPr/>
        </p:nvPicPr>
        <p:blipFill rotWithShape="1">
          <a:blip r:embed="rId3">
            <a:alphaModFix/>
          </a:blip>
          <a:srcRect l="19375" t="24652" r="14922" b="6111"/>
          <a:stretch/>
        </p:blipFill>
        <p:spPr>
          <a:xfrm>
            <a:off x="2362200" y="1690688"/>
            <a:ext cx="8010525" cy="474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"/>
          <p:cNvSpPr txBox="1">
            <a:spLocks noGrp="1"/>
          </p:cNvSpPr>
          <p:nvPr>
            <p:ph type="title"/>
          </p:nvPr>
        </p:nvSpPr>
        <p:spPr>
          <a:xfrm>
            <a:off x="3283258" y="1455937"/>
            <a:ext cx="5585534" cy="332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/>
              <a:t>	</a:t>
            </a:r>
            <a:r>
              <a:rPr lang="en-US">
                <a:highlight>
                  <a:srgbClr val="ED9F8F"/>
                </a:highlight>
              </a:rPr>
              <a:t>DEMO TIME!</a:t>
            </a:r>
            <a:endParaRPr/>
          </a:p>
        </p:txBody>
      </p:sp>
      <p:sp>
        <p:nvSpPr>
          <p:cNvPr id="1164" name="Google Shape;116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"/>
          <p:cNvSpPr txBox="1">
            <a:spLocks noGrp="1"/>
          </p:cNvSpPr>
          <p:nvPr>
            <p:ph type="title"/>
          </p:nvPr>
        </p:nvSpPr>
        <p:spPr>
          <a:xfrm>
            <a:off x="2736357" y="317258"/>
            <a:ext cx="7863580" cy="114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/>
              <a:t>Journey &amp; Experience </a:t>
            </a:r>
            <a:endParaRPr/>
          </a:p>
        </p:txBody>
      </p:sp>
      <p:sp>
        <p:nvSpPr>
          <p:cNvPr id="1171" name="Google Shape;117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98989"/>
                </a:solidFill>
              </a:rPr>
              <a:t>7</a:t>
            </a:fld>
            <a:endParaRPr>
              <a:solidFill>
                <a:srgbClr val="898989"/>
              </a:solidFill>
            </a:endParaRPr>
          </a:p>
        </p:txBody>
      </p:sp>
      <p:sp>
        <p:nvSpPr>
          <p:cNvPr id="1172" name="Google Shape;1172;p7"/>
          <p:cNvSpPr/>
          <p:nvPr/>
        </p:nvSpPr>
        <p:spPr>
          <a:xfrm>
            <a:off x="299438" y="1459746"/>
            <a:ext cx="1751629" cy="272163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2700" cap="flat" cmpd="sng">
            <a:solidFill>
              <a:srgbClr val="188F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Sprint 1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Scrum master - </a:t>
            </a: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Jessica</a:t>
            </a:r>
            <a:endParaRPr dirty="0"/>
          </a:p>
          <a:p>
            <a:pPr marL="285750" marR="0" lvl="0" indent="-285750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Database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Flask Architecture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-US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  <a:r>
              <a:rPr lang="en-US" sz="14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ithub</a:t>
            </a:r>
            <a:endParaRPr sz="1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3" name="Google Shape;1173;p7"/>
          <p:cNvSpPr/>
          <p:nvPr/>
        </p:nvSpPr>
        <p:spPr>
          <a:xfrm>
            <a:off x="4175422" y="1459746"/>
            <a:ext cx="3749888" cy="5145239"/>
          </a:xfrm>
          <a:prstGeom prst="roundRect">
            <a:avLst>
              <a:gd name="adj" fmla="val 16667"/>
            </a:avLst>
          </a:prstGeom>
          <a:solidFill>
            <a:srgbClr val="FFB2D6"/>
          </a:solidFill>
          <a:ln w="12700" cap="flat" cmpd="sng">
            <a:solidFill>
              <a:srgbClr val="188F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Sprint 2</a:t>
            </a:r>
            <a:endParaRPr dirty="0"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Scrum master – </a:t>
            </a:r>
            <a:r>
              <a:rPr lang="en-US" sz="18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Ayla</a:t>
            </a:r>
            <a:endParaRPr dirty="0"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endParaRPr dirty="0"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Took Martina’s advice to create ‘a slice’ of the app including all elements in basic form.</a:t>
            </a:r>
            <a:endParaRPr dirty="0"/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74" name="Google Shape;1174;p7"/>
          <p:cNvPicPr preferRelativeResize="0"/>
          <p:nvPr/>
        </p:nvPicPr>
        <p:blipFill rotWithShape="1">
          <a:blip r:embed="rId3">
            <a:alphaModFix/>
          </a:blip>
          <a:srcRect l="14609" t="23884" r="25313" b="48054"/>
          <a:stretch/>
        </p:blipFill>
        <p:spPr>
          <a:xfrm>
            <a:off x="4402100" y="1587970"/>
            <a:ext cx="3240349" cy="105870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"/>
          <p:cNvSpPr/>
          <p:nvPr/>
        </p:nvSpPr>
        <p:spPr>
          <a:xfrm>
            <a:off x="8187363" y="1393673"/>
            <a:ext cx="3749888" cy="5145239"/>
          </a:xfrm>
          <a:prstGeom prst="roundRect">
            <a:avLst>
              <a:gd name="adj" fmla="val 16667"/>
            </a:avLst>
          </a:prstGeom>
          <a:solidFill>
            <a:srgbClr val="FFB2D6"/>
          </a:solidFill>
          <a:ln w="12700" cap="flat" cmpd="sng">
            <a:solidFill>
              <a:srgbClr val="188F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Sprint 3</a:t>
            </a:r>
            <a:endParaRPr dirty="0"/>
          </a:p>
          <a:p>
            <a:pPr marL="285750" marR="0" lvl="0" indent="-285750" algn="ctr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Scrum master – </a:t>
            </a:r>
            <a:r>
              <a:rPr lang="en-US" sz="18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Sarah</a:t>
            </a:r>
            <a:endParaRPr dirty="0"/>
          </a:p>
          <a:p>
            <a:pPr marL="285750" marR="0" lvl="0" indent="-285750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Challenging tasks meant teamwork, research, tutorials and experimentation.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Levelled up our debugging skills!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76" name="Google Shape;1176;p7"/>
          <p:cNvPicPr preferRelativeResize="0"/>
          <p:nvPr/>
        </p:nvPicPr>
        <p:blipFill rotWithShape="1">
          <a:blip r:embed="rId4">
            <a:alphaModFix/>
          </a:blip>
          <a:srcRect l="27015" t="25890" r="21214" b="17669"/>
          <a:stretch/>
        </p:blipFill>
        <p:spPr>
          <a:xfrm>
            <a:off x="741417" y="4181383"/>
            <a:ext cx="3836435" cy="235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7"/>
          <p:cNvPicPr preferRelativeResize="0"/>
          <p:nvPr/>
        </p:nvPicPr>
        <p:blipFill rotWithShape="1">
          <a:blip r:embed="rId5">
            <a:alphaModFix/>
          </a:blip>
          <a:srcRect l="14709" t="60970" r="18810" b="13786"/>
          <a:stretch/>
        </p:blipFill>
        <p:spPr>
          <a:xfrm>
            <a:off x="8227871" y="1587970"/>
            <a:ext cx="3709380" cy="792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50;p4">
            <a:extLst>
              <a:ext uri="{FF2B5EF4-FFF2-40B4-BE49-F238E27FC236}">
                <a16:creationId xmlns:a16="http://schemas.microsoft.com/office/drawing/2014/main" id="{4D445B79-BB1C-48D8-8CA5-4C12BF811F1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4563" t="25997" r="62166" b="21941"/>
          <a:stretch/>
        </p:blipFill>
        <p:spPr>
          <a:xfrm>
            <a:off x="2234970" y="1541432"/>
            <a:ext cx="1756548" cy="2210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"/>
          <p:cNvSpPr txBox="1"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 dirty="0"/>
              <a:t>Sprint 4 – FINAL SPRINT </a:t>
            </a:r>
            <a:endParaRPr dirty="0"/>
          </a:p>
        </p:txBody>
      </p:sp>
      <p:sp>
        <p:nvSpPr>
          <p:cNvPr id="1184" name="Google Shape;1184;p8"/>
          <p:cNvSpPr txBox="1">
            <a:spLocks noGrp="1"/>
          </p:cNvSpPr>
          <p:nvPr>
            <p:ph type="sldNum" idx="12"/>
          </p:nvPr>
        </p:nvSpPr>
        <p:spPr>
          <a:xfrm>
            <a:off x="8610600" y="634747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5" name="Google Shape;1173;p7">
            <a:extLst>
              <a:ext uri="{FF2B5EF4-FFF2-40B4-BE49-F238E27FC236}">
                <a16:creationId xmlns:a16="http://schemas.microsoft.com/office/drawing/2014/main" id="{348E4BCD-A02F-4392-9199-60653986E93C}"/>
              </a:ext>
            </a:extLst>
          </p:cNvPr>
          <p:cNvSpPr/>
          <p:nvPr/>
        </p:nvSpPr>
        <p:spPr>
          <a:xfrm>
            <a:off x="435439" y="1333031"/>
            <a:ext cx="3636940" cy="4870646"/>
          </a:xfrm>
          <a:prstGeom prst="roundRect">
            <a:avLst>
              <a:gd name="adj" fmla="val 16667"/>
            </a:avLst>
          </a:prstGeom>
          <a:solidFill>
            <a:srgbClr val="FFB2D6"/>
          </a:solidFill>
          <a:ln w="12700" cap="flat" cmpd="sng">
            <a:solidFill>
              <a:srgbClr val="188F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Sprint 4</a:t>
            </a:r>
            <a:endParaRPr dirty="0"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Scrum master – </a:t>
            </a:r>
            <a:r>
              <a:rPr lang="en-US" sz="18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Adila</a:t>
            </a: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endParaRPr dirty="0"/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GB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Planning presentation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GB" sz="1800" dirty="0">
                <a:solidFill>
                  <a:schemeClr val="lt1"/>
                </a:solidFill>
                <a:latin typeface="Source Sans Pro"/>
                <a:ea typeface="Source Sans Pro"/>
                <a:sym typeface="Source Sans Pro"/>
              </a:rPr>
              <a:t>Finalising code for code freeze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GB" sz="1800" dirty="0">
                <a:solidFill>
                  <a:schemeClr val="lt1"/>
                </a:solidFill>
                <a:latin typeface="Source Sans Pro"/>
                <a:ea typeface="Source Sans Pro"/>
                <a:sym typeface="Source Sans Pro"/>
              </a:rPr>
              <a:t>Fixing any minor issues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GB" sz="1800" dirty="0">
                <a:solidFill>
                  <a:schemeClr val="lt1"/>
                </a:solidFill>
                <a:latin typeface="Source Sans Pro"/>
                <a:ea typeface="Source Sans Pro"/>
                <a:sym typeface="Source Sans Pro"/>
              </a:rPr>
              <a:t>Adding functionality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GB" sz="1800" dirty="0">
                <a:solidFill>
                  <a:schemeClr val="lt1"/>
                </a:solidFill>
                <a:latin typeface="Source Sans Pro"/>
                <a:ea typeface="Source Sans Pro"/>
                <a:sym typeface="Source Sans Pro"/>
              </a:rPr>
              <a:t>Styling the website/HTML/CSS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-GB" sz="1800" dirty="0">
                <a:solidFill>
                  <a:schemeClr val="lt1"/>
                </a:solidFill>
                <a:latin typeface="Source Sans Pro"/>
                <a:ea typeface="Source Sans Pro"/>
                <a:sym typeface="Source Sans Pro"/>
              </a:rPr>
              <a:t>Presentation run through</a:t>
            </a:r>
            <a:endParaRPr dirty="0"/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5A891-F91B-47A5-A30C-EC62C38C3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2" t="23918" r="16263" b="5429"/>
          <a:stretch/>
        </p:blipFill>
        <p:spPr>
          <a:xfrm>
            <a:off x="4185327" y="2121032"/>
            <a:ext cx="7013717" cy="40826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9"/>
          <p:cNvSpPr txBox="1"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/>
              <a:t>Challenges </a:t>
            </a:r>
            <a:endParaRPr/>
          </a:p>
        </p:txBody>
      </p:sp>
      <p:sp>
        <p:nvSpPr>
          <p:cNvPr id="1207" name="Google Shape;120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08" name="Google Shape;1208;p9"/>
          <p:cNvSpPr/>
          <p:nvPr/>
        </p:nvSpPr>
        <p:spPr>
          <a:xfrm>
            <a:off x="683581" y="1606859"/>
            <a:ext cx="2112885" cy="381739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BABA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Availability of team members</a:t>
            </a:r>
            <a:endParaRPr lang="en-GB" sz="2200" dirty="0"/>
          </a:p>
          <a:p>
            <a:pPr marL="0" marR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Time constraints</a:t>
            </a:r>
          </a:p>
          <a:p>
            <a:pPr marR="0" lvl="0" rtl="0"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Different operating systems </a:t>
            </a:r>
          </a:p>
          <a:p>
            <a:pPr marR="0" lvl="0" rtl="0"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-Version control</a:t>
            </a:r>
            <a:endParaRPr sz="22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9" name="Google Shape;1209;p9"/>
          <p:cNvSpPr/>
          <p:nvPr/>
        </p:nvSpPr>
        <p:spPr>
          <a:xfrm>
            <a:off x="2927834" y="1606859"/>
            <a:ext cx="2112885" cy="381739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BABA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Solved by…</a:t>
            </a:r>
            <a:endParaRPr sz="2400"/>
          </a:p>
        </p:txBody>
      </p:sp>
      <p:sp>
        <p:nvSpPr>
          <p:cNvPr id="1210" name="Google Shape;1210;p9"/>
          <p:cNvSpPr/>
          <p:nvPr/>
        </p:nvSpPr>
        <p:spPr>
          <a:xfrm>
            <a:off x="5172087" y="1606859"/>
            <a:ext cx="2112885" cy="381739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BABA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Agile - using the </a:t>
            </a:r>
            <a:r>
              <a:rPr lang="en-US" sz="20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scrumboard</a:t>
            </a:r>
            <a:endParaRPr lang="en-US" sz="2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MVP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Google</a:t>
            </a:r>
            <a:endParaRPr sz="2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1" name="Google Shape;1211;p9"/>
          <p:cNvSpPr/>
          <p:nvPr/>
        </p:nvSpPr>
        <p:spPr>
          <a:xfrm>
            <a:off x="7416340" y="1606859"/>
            <a:ext cx="2112885" cy="381739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BABA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GitHub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lang="en-US" sz="2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stand ups/ retrospectives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383</Words>
  <Application>Microsoft Office PowerPoint</Application>
  <PresentationFormat>Widescreen</PresentationFormat>
  <Paragraphs>128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Source Sans Pro</vt:lpstr>
      <vt:lpstr>Calibri</vt:lpstr>
      <vt:lpstr>FunkyShapesDarkVTI</vt:lpstr>
      <vt:lpstr>The Hybrid Bakery </vt:lpstr>
      <vt:lpstr>Members </vt:lpstr>
      <vt:lpstr>Agenda</vt:lpstr>
      <vt:lpstr>TOPIC</vt:lpstr>
      <vt:lpstr>User stories </vt:lpstr>
      <vt:lpstr> DEMO TIME!</vt:lpstr>
      <vt:lpstr>Journey &amp; Experience </vt:lpstr>
      <vt:lpstr>Sprint 4 – FINAL SPRINT </vt:lpstr>
      <vt:lpstr>Challenges </vt:lpstr>
      <vt:lpstr>Achievements </vt:lpstr>
      <vt:lpstr>Reflections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Hybrid Bakery</dc:title>
  <dc:creator>Adila Zia</dc:creator>
  <cp:lastModifiedBy>Ayla Fertug</cp:lastModifiedBy>
  <cp:revision>17</cp:revision>
  <dcterms:created xsi:type="dcterms:W3CDTF">2022-04-30T13:22:25Z</dcterms:created>
  <dcterms:modified xsi:type="dcterms:W3CDTF">2022-05-05T17:03:22Z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